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98BB-D1A6-4A64-9F6B-4B863C1F0282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3F62-88DA-4D3E-98D9-664D0733DF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06E8-1588-4CE7-98B9-30386D1A0DE0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2C07-8636-48DC-8B3E-C242EB6F06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B0B7-41F1-435B-A4F8-FCEFC7E60DD9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CF4B-1C83-4C64-8D03-3E2CC3FC4B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2B23-F56E-43EE-847F-B26FB9D182FD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347B-3849-41E7-93D2-9B9EB24EE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4202-A1DA-4343-A033-9AB2E44CB40C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3588-2DB1-488C-B4A6-230C289697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C154-1660-4E1E-A952-B291343D206A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4872-54B8-4865-8B83-FABDC2CE01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DA34-7B7E-484D-BAF4-756E5D52C961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C7A8-B203-447F-A7E2-7FE14CF7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17FF-8296-4F87-9809-B509E2718C97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74EC-BD78-4A68-9179-8E2BBDD1B1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4A12-790F-4AC4-A116-94EF3F07E7AC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5AB4-2B3C-4F95-9DFB-AC09600E66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73EA-55CB-4949-A2FC-32338E52B5CA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FB47-01A1-4FA2-ADB0-AA134AB1E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73E8-4E03-445B-B26C-F1E88CE36CE5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578C-7976-425A-837E-2963C7664B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3CEB7-CC42-4903-9620-5A02543CA9C2}" type="datetimeFigureOut">
              <a:rPr lang="cs-CZ"/>
              <a:pPr>
                <a:defRPr/>
              </a:pPr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95A13-089F-466E-AB45-08A263330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2801"/>
      </p:ext>
    </p:extLst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8443"/>
      </p:ext>
    </p:extLst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7267"/>
      </p:ext>
    </p:extLst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3522"/>
      </p:ext>
    </p:extLst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8627"/>
      </p:ext>
    </p:extLst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7313"/>
      </p:ext>
    </p:extLst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4229"/>
      </p:ext>
    </p:extLst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833"/>
      </p:ext>
    </p:extLst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53289"/>
      </p:ext>
    </p:extLst>
  </p:cSld>
  <p:clrMapOvr>
    <a:masterClrMapping/>
  </p:clrMapOvr>
  <p:transition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5352"/>
      </p:ext>
    </p:extLst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8895"/>
      </p:ext>
    </p:extLst>
  </p:cSld>
  <p:clrMapOvr>
    <a:masterClrMapping/>
  </p:clrMapOvr>
  <p:transition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0302"/>
      </p:ext>
    </p:extLst>
  </p:cSld>
  <p:clrMapOvr>
    <a:masterClrMapping/>
  </p:clrMapOvr>
  <p:transition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5812"/>
      </p:ext>
    </p:extLst>
  </p:cSld>
  <p:clrMapOvr>
    <a:masterClrMapping/>
  </p:clrMapOvr>
  <p:transition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1341"/>
      </p:ext>
    </p:extLst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8480"/>
      </p:ext>
    </p:extLst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0672"/>
      </p:ext>
    </p:extLst>
  </p:cSld>
  <p:clrMapOvr>
    <a:masterClrMapping/>
  </p:clrMapOvr>
  <p:transition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727"/>
      </p:ext>
    </p:extLst>
  </p:cSld>
  <p:clrMapOvr>
    <a:masterClrMapping/>
  </p:clrMapOvr>
  <p:transition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1272"/>
      </p:ext>
    </p:extLst>
  </p:cSld>
  <p:clrMapOvr>
    <a:masterClrMapping/>
  </p:clrMapOvr>
  <p:transition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7911"/>
      </p:ext>
    </p:extLst>
  </p:cSld>
  <p:clrMapOvr>
    <a:masterClrMapping/>
  </p:clrMapOvr>
  <p:transition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0407"/>
      </p:ext>
    </p:extLst>
  </p:cSld>
  <p:clrMapOvr>
    <a:masterClrMapping/>
  </p:clrMapOvr>
  <p:transition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6602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2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55"/>
      </p:ext>
    </p:extLst>
  </p:cSld>
  <p:clrMapOvr>
    <a:masterClrMapping/>
  </p:clrMapOvr>
  <p:transition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4148"/>
      </p:ext>
    </p:extLst>
  </p:cSld>
  <p:clrMapOvr>
    <a:masterClrMapping/>
  </p:clrMapOvr>
  <p:transition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5500"/>
      </p:ext>
    </p:extLst>
  </p:cSld>
  <p:clrMapOvr>
    <a:masterClrMapping/>
  </p:clrMapOvr>
  <p:transition advTm="1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06374"/>
      </p:ext>
    </p:extLst>
  </p:cSld>
  <p:clrMapOvr>
    <a:masterClrMapping/>
  </p:clrMapOvr>
  <p:transition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50524"/>
      </p:ext>
    </p:extLst>
  </p:cSld>
  <p:clrMapOvr>
    <a:masterClrMapping/>
  </p:clrMapOvr>
  <p:transition advTm="1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4113"/>
      </p:ext>
    </p:extLst>
  </p:cSld>
  <p:clrMapOvr>
    <a:masterClrMapping/>
  </p:clrMapOvr>
  <p:transition advTm="1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7723"/>
      </p:ext>
    </p:extLst>
  </p:cSld>
  <p:clrMapOvr>
    <a:masterClrMapping/>
  </p:clrMapOvr>
  <p:transition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9980"/>
      </p:ext>
    </p:extLst>
  </p:cSld>
  <p:clrMapOvr>
    <a:masterClrMapping/>
  </p:clrMapOvr>
  <p:transition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2811"/>
      </p:ext>
    </p:extLst>
  </p:cSld>
  <p:clrMapOvr>
    <a:masterClrMapping/>
  </p:clrMapOvr>
  <p:transition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5379"/>
      </p:ext>
    </p:extLst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1471"/>
      </p:ext>
    </p:extLst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2494"/>
      </p:ext>
    </p:extLst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1873"/>
      </p:ext>
    </p:extLst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6704"/>
      </p:ext>
    </p:extLst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2605"/>
      </p:ext>
    </p:extLst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92073"/>
      </p:ext>
    </p:extLst>
  </p:cSld>
  <p:clrMapOvr>
    <a:masterClrMapping/>
  </p:clrMapOvr>
  <p:transition advTm="10000"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Předvádění na obrazovce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radim hill</cp:lastModifiedBy>
  <cp:revision>27</cp:revision>
  <dcterms:created xsi:type="dcterms:W3CDTF">2017-03-24T18:03:47Z</dcterms:created>
  <dcterms:modified xsi:type="dcterms:W3CDTF">2022-10-10T15:01:41Z</dcterms:modified>
</cp:coreProperties>
</file>